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2" r:id="rId17"/>
  </p:sldIdLst>
  <p:sldSz cx="18288000" cy="10287000"/>
  <p:notesSz cx="10287000" cy="1828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마켓 산스 TTF Bold" panose="02000000000000000000" pitchFamily="2" charset="-127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9.png"/><Relationship Id="rId7" Type="http://schemas.openxmlformats.org/officeDocument/2006/relationships/image" Target="../media/image116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04.png"/><Relationship Id="rId5" Type="http://schemas.openxmlformats.org/officeDocument/2006/relationships/image" Target="../media/image114.png"/><Relationship Id="rId10" Type="http://schemas.openxmlformats.org/officeDocument/2006/relationships/image" Target="../media/image33.png"/><Relationship Id="rId4" Type="http://schemas.openxmlformats.org/officeDocument/2006/relationships/image" Target="../media/image56.png"/><Relationship Id="rId9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9.png"/><Relationship Id="rId21" Type="http://schemas.openxmlformats.org/officeDocument/2006/relationships/image" Target="../media/image136.png"/><Relationship Id="rId7" Type="http://schemas.openxmlformats.org/officeDocument/2006/relationships/image" Target="../media/image36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1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33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56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4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53.png"/><Relationship Id="rId4" Type="http://schemas.openxmlformats.org/officeDocument/2006/relationships/image" Target="../media/image145.png"/><Relationship Id="rId9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9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9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33.png"/><Relationship Id="rId10" Type="http://schemas.openxmlformats.org/officeDocument/2006/relationships/image" Target="../media/image107.png"/><Relationship Id="rId4" Type="http://schemas.openxmlformats.org/officeDocument/2006/relationships/image" Target="../media/image56.png"/><Relationship Id="rId9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12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11.png"/><Relationship Id="rId5" Type="http://schemas.openxmlformats.org/officeDocument/2006/relationships/image" Target="../media/image33.png"/><Relationship Id="rId10" Type="http://schemas.openxmlformats.org/officeDocument/2006/relationships/image" Target="../media/image110.png"/><Relationship Id="rId4" Type="http://schemas.openxmlformats.org/officeDocument/2006/relationships/image" Target="../media/image56.png"/><Relationship Id="rId9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733" y="5750655"/>
            <a:ext cx="5866667" cy="17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4191" y="1024438"/>
            <a:ext cx="828436" cy="787702"/>
            <a:chOff x="2234191" y="1024438"/>
            <a:chExt cx="828436" cy="7877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4191" y="1024438"/>
              <a:ext cx="828436" cy="78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3483" y="2385666"/>
            <a:ext cx="640708" cy="609205"/>
            <a:chOff x="1593483" y="2385666"/>
            <a:chExt cx="640708" cy="6092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483" y="2385666"/>
              <a:ext cx="640708" cy="609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2387" y="1552874"/>
            <a:ext cx="613920" cy="583734"/>
            <a:chOff x="1242387" y="1552874"/>
            <a:chExt cx="613920" cy="5837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387" y="1552874"/>
              <a:ext cx="613920" cy="583734"/>
            </a:xfrm>
            <a:prstGeom prst="rect">
              <a:avLst/>
            </a:prstGeom>
          </p:spPr>
        </p:pic>
      </p:grpSp>
      <p:grpSp>
        <p:nvGrpSpPr>
          <p:cNvPr id="23" name="그룹 1008"/>
          <p:cNvGrpSpPr/>
          <p:nvPr/>
        </p:nvGrpSpPr>
        <p:grpSpPr>
          <a:xfrm>
            <a:off x="3729623" y="851455"/>
            <a:ext cx="4034859" cy="4034859"/>
            <a:chOff x="4107277" y="672838"/>
            <a:chExt cx="4034859" cy="4034859"/>
          </a:xfrm>
        </p:grpSpPr>
        <p:pic>
          <p:nvPicPr>
            <p:cNvPr id="24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0114" y="-1283038"/>
              <a:ext cx="8069719" cy="8069719"/>
            </a:xfrm>
            <a:prstGeom prst="rect">
              <a:avLst/>
            </a:prstGeom>
          </p:spPr>
        </p:pic>
        <p:pic>
          <p:nvPicPr>
            <p:cNvPr id="26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7277" y="672838"/>
              <a:ext cx="4034859" cy="4034859"/>
            </a:xfrm>
            <a:prstGeom prst="rect">
              <a:avLst/>
            </a:prstGeom>
          </p:spPr>
        </p:pic>
      </p:grpSp>
      <p:grpSp>
        <p:nvGrpSpPr>
          <p:cNvPr id="30" name="그룹 1009"/>
          <p:cNvGrpSpPr/>
          <p:nvPr/>
        </p:nvGrpSpPr>
        <p:grpSpPr>
          <a:xfrm>
            <a:off x="5953233" y="-547841"/>
            <a:ext cx="10469232" cy="7945399"/>
            <a:chOff x="6151146" y="-451755"/>
            <a:chExt cx="10469232" cy="7945399"/>
          </a:xfrm>
        </p:grpSpPr>
        <p:pic>
          <p:nvPicPr>
            <p:cNvPr id="31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395097" y="5142857"/>
            <a:ext cx="10370522" cy="35185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19048" y="4875883"/>
            <a:ext cx="17638095" cy="551682"/>
            <a:chOff x="319048" y="4875883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48" y="4875883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602" y="6649029"/>
            <a:ext cx="16685714" cy="4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30690" y="6133006"/>
            <a:ext cx="2616929" cy="877589"/>
            <a:chOff x="9630690" y="6133006"/>
            <a:chExt cx="2616929" cy="877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630690" y="6133006"/>
              <a:ext cx="2616929" cy="8775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3724" y="6262631"/>
            <a:ext cx="1466667" cy="6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2978" y="6118793"/>
            <a:ext cx="4164641" cy="876950"/>
            <a:chOff x="12482978" y="6118793"/>
            <a:chExt cx="4164641" cy="8769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482978" y="6118793"/>
              <a:ext cx="4164641" cy="87695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03096" y="6256714"/>
            <a:ext cx="3361905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903112" y="1131623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와이어프레임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 descr="스크린샷, 전자기기, 그리기, 컴퓨터이(가) 표시된 사진&#10;&#10;자동 생성된 설명">
            <a:extLst>
              <a:ext uri="{FF2B5EF4-FFF2-40B4-BE49-F238E27FC236}">
                <a16:creationId xmlns:a16="http://schemas.microsoft.com/office/drawing/2014/main" id="{EC6CCD37-BA71-40BC-A6EE-C8B208D65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62300"/>
            <a:ext cx="2896609" cy="57600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E03C25E-61C9-4D8A-929E-F47965A749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4" y="3168905"/>
            <a:ext cx="2896609" cy="57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08" y="3168905"/>
            <a:ext cx="2896609" cy="5760000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ECF22603-D5AA-41F6-9F66-46FB7B96BD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087" y="3193473"/>
            <a:ext cx="2896609" cy="57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341" y="3168905"/>
            <a:ext cx="2896609" cy="5760000"/>
          </a:xfrm>
          <a:prstGeom prst="rect">
            <a:avLst/>
          </a:prstGeom>
        </p:spPr>
      </p:pic>
      <p:grpSp>
        <p:nvGrpSpPr>
          <p:cNvPr id="18" name="그룹 1004"/>
          <p:cNvGrpSpPr/>
          <p:nvPr/>
        </p:nvGrpSpPr>
        <p:grpSpPr>
          <a:xfrm>
            <a:off x="16956314" y="8912068"/>
            <a:ext cx="761747" cy="700220"/>
            <a:chOff x="16409333" y="2989343"/>
            <a:chExt cx="761747" cy="700220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20" name="그룹 1005"/>
          <p:cNvGrpSpPr/>
          <p:nvPr/>
        </p:nvGrpSpPr>
        <p:grpSpPr>
          <a:xfrm>
            <a:off x="1018047" y="1889405"/>
            <a:ext cx="554705" cy="527430"/>
            <a:chOff x="15661439" y="2656769"/>
            <a:chExt cx="554705" cy="527430"/>
          </a:xfrm>
        </p:grpSpPr>
        <p:pic>
          <p:nvPicPr>
            <p:cNvPr id="21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22" name="그룹 1006"/>
          <p:cNvGrpSpPr/>
          <p:nvPr/>
        </p:nvGrpSpPr>
        <p:grpSpPr>
          <a:xfrm>
            <a:off x="609600" y="2584449"/>
            <a:ext cx="516547" cy="491149"/>
            <a:chOff x="15690948" y="3585900"/>
            <a:chExt cx="516547" cy="491149"/>
          </a:xfrm>
        </p:grpSpPr>
        <p:pic>
          <p:nvPicPr>
            <p:cNvPr id="23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7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04762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71" y="3992950"/>
            <a:ext cx="9028571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586" y="7655049"/>
            <a:ext cx="6609524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3" y="1533603"/>
            <a:ext cx="2238095" cy="1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grpSp>
        <p:nvGrpSpPr>
          <p:cNvPr id="12" name="그룹 1009"/>
          <p:cNvGrpSpPr/>
          <p:nvPr/>
        </p:nvGrpSpPr>
        <p:grpSpPr>
          <a:xfrm>
            <a:off x="7774888" y="1533603"/>
            <a:ext cx="10469232" cy="7200000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9491" y="2084124"/>
            <a:ext cx="761747" cy="700220"/>
            <a:chOff x="16035182" y="7689032"/>
            <a:chExt cx="761747" cy="7002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9364" y="2992456"/>
            <a:ext cx="554705" cy="527430"/>
            <a:chOff x="15605055" y="8597364"/>
            <a:chExt cx="554705" cy="52743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5055" y="8597364"/>
              <a:ext cx="554705" cy="5274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916400" y="2042332"/>
            <a:ext cx="516547" cy="491149"/>
            <a:chOff x="16796929" y="8288641"/>
            <a:chExt cx="516547" cy="4911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6929" y="8288641"/>
              <a:ext cx="516547" cy="491149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스택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30200"/>
            <a:ext cx="1592964" cy="1592964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291" y="6665397"/>
            <a:ext cx="2253180" cy="118292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181" y="6759012"/>
            <a:ext cx="1123846" cy="96158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12" y="4464259"/>
            <a:ext cx="2741381" cy="94235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64" y="8615336"/>
            <a:ext cx="2872198" cy="1266146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320160"/>
            <a:ext cx="655410" cy="11988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717" y="8913928"/>
            <a:ext cx="1578454" cy="58789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61" y="6613208"/>
            <a:ext cx="1327935" cy="108247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2" y="6682167"/>
            <a:ext cx="3159846" cy="7944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471" y="6890584"/>
            <a:ext cx="2181737" cy="7325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765" y="4545530"/>
            <a:ext cx="2114832" cy="111028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56" y="8852105"/>
            <a:ext cx="1766009" cy="1030172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86" y="4439085"/>
            <a:ext cx="1080802" cy="1010112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9" y="8965105"/>
            <a:ext cx="2551767" cy="732835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516" y="4892608"/>
            <a:ext cx="2082408" cy="596394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59" y="4514768"/>
            <a:ext cx="974234" cy="97423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39" y="4504196"/>
            <a:ext cx="1931372" cy="488878"/>
          </a:xfrm>
          <a:prstGeom prst="rect">
            <a:avLst/>
          </a:prstGeom>
        </p:spPr>
      </p:pic>
      <p:sp>
        <p:nvSpPr>
          <p:cNvPr id="2" name="순서도: 수행의 시작/종료 1"/>
          <p:cNvSpPr/>
          <p:nvPr/>
        </p:nvSpPr>
        <p:spPr>
          <a:xfrm>
            <a:off x="2994245" y="3385425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FRONT-END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2" name="순서도: 수행의 시작/종료 121"/>
          <p:cNvSpPr/>
          <p:nvPr/>
        </p:nvSpPr>
        <p:spPr>
          <a:xfrm>
            <a:off x="3049735" y="7945700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3" name="순서도: 수행의 시작/종료 122"/>
          <p:cNvSpPr/>
          <p:nvPr/>
        </p:nvSpPr>
        <p:spPr>
          <a:xfrm>
            <a:off x="3052407" y="5699151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7" name="순서도: 수행의 시작/종료 126"/>
          <p:cNvSpPr/>
          <p:nvPr/>
        </p:nvSpPr>
        <p:spPr>
          <a:xfrm>
            <a:off x="10489365" y="3396212"/>
            <a:ext cx="4617310" cy="923948"/>
          </a:xfrm>
          <a:prstGeom prst="flowChartTerminator">
            <a:avLst/>
          </a:prstGeom>
          <a:solidFill>
            <a:srgbClr val="48CA7F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BACK-END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8" name="순서도: 수행의 시작/종료 127"/>
          <p:cNvSpPr/>
          <p:nvPr/>
        </p:nvSpPr>
        <p:spPr>
          <a:xfrm>
            <a:off x="10540809" y="7885142"/>
            <a:ext cx="4617310" cy="811886"/>
          </a:xfrm>
          <a:prstGeom prst="flowChartTerminator">
            <a:avLst/>
          </a:prstGeom>
          <a:solidFill>
            <a:srgbClr val="FD8E6A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MANAGEMENT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9" name="순서도: 수행의 시작/종료 128"/>
          <p:cNvSpPr/>
          <p:nvPr/>
        </p:nvSpPr>
        <p:spPr>
          <a:xfrm>
            <a:off x="10496292" y="5759506"/>
            <a:ext cx="4617310" cy="841894"/>
          </a:xfrm>
          <a:prstGeom prst="flowChartTerminator">
            <a:avLst/>
          </a:prstGeom>
          <a:solidFill>
            <a:schemeClr val="bg1"/>
          </a:solidFill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INFRA</a:t>
            </a:r>
            <a:endParaRPr lang="ko-KR" altLang="en-US" sz="2000" b="1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7" name="그룹 1010"/>
          <p:cNvGrpSpPr/>
          <p:nvPr/>
        </p:nvGrpSpPr>
        <p:grpSpPr>
          <a:xfrm>
            <a:off x="3468533" y="2324100"/>
            <a:ext cx="533333" cy="498667"/>
            <a:chOff x="3468533" y="8609353"/>
            <a:chExt cx="533333" cy="498667"/>
          </a:xfrm>
        </p:grpSpPr>
        <p:pic>
          <p:nvPicPr>
            <p:cNvPr id="148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3468533" y="8609353"/>
              <a:ext cx="533333" cy="498667"/>
            </a:xfrm>
            <a:prstGeom prst="rect">
              <a:avLst/>
            </a:prstGeom>
          </p:spPr>
        </p:pic>
      </p:grpSp>
      <p:grpSp>
        <p:nvGrpSpPr>
          <p:cNvPr id="149" name="그룹 1011"/>
          <p:cNvGrpSpPr/>
          <p:nvPr/>
        </p:nvGrpSpPr>
        <p:grpSpPr>
          <a:xfrm>
            <a:off x="14378265" y="2440100"/>
            <a:ext cx="533333" cy="498667"/>
            <a:chOff x="14378265" y="8725353"/>
            <a:chExt cx="533333" cy="498667"/>
          </a:xfrm>
        </p:grpSpPr>
        <p:pic>
          <p:nvPicPr>
            <p:cNvPr id="150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378265" y="8725353"/>
              <a:ext cx="533333" cy="49866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501662" y="2324100"/>
            <a:ext cx="95133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RESTful </a:t>
            </a:r>
            <a:r>
              <a:rPr lang="en-US" altLang="ko-KR" sz="40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Get </a:t>
            </a:r>
            <a:r>
              <a:rPr lang="en-US" altLang="ko-KR" sz="40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Post Put Delete</a:t>
            </a:r>
            <a:endParaRPr lang="ko-KR" altLang="en-US" sz="40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45583" y="8912470"/>
            <a:ext cx="1035683" cy="8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9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6190" y="858818"/>
            <a:ext cx="10057143" cy="1306114"/>
            <a:chOff x="4076190" y="858818"/>
            <a:chExt cx="10057143" cy="1306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6190" y="858818"/>
              <a:ext cx="10057143" cy="1306114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4874056" y="1010642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시스템 구조도</a:t>
            </a:r>
            <a:endParaRPr lang="ko-KR" altLang="en-US" sz="5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15534036" y="4546147"/>
            <a:ext cx="150206" cy="18485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1181"/>
                </a:lnTo>
                <a:lnTo>
                  <a:pt x="137132" y="1481181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자유형 6"/>
          <p:cNvSpPr/>
          <p:nvPr/>
        </p:nvSpPr>
        <p:spPr>
          <a:xfrm>
            <a:off x="15534036" y="4546147"/>
            <a:ext cx="150584" cy="8712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98068"/>
                </a:lnTo>
                <a:lnTo>
                  <a:pt x="137477" y="698068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자유형 9"/>
          <p:cNvSpPr/>
          <p:nvPr/>
        </p:nvSpPr>
        <p:spPr>
          <a:xfrm>
            <a:off x="13412566" y="4546147"/>
            <a:ext cx="193759" cy="45146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17372"/>
                </a:lnTo>
                <a:lnTo>
                  <a:pt x="176894" y="3617372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자유형 10"/>
          <p:cNvSpPr/>
          <p:nvPr/>
        </p:nvSpPr>
        <p:spPr>
          <a:xfrm>
            <a:off x="13412566" y="4546147"/>
            <a:ext cx="193759" cy="36380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15039"/>
                </a:lnTo>
                <a:lnTo>
                  <a:pt x="176894" y="2915039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자유형 12"/>
          <p:cNvSpPr/>
          <p:nvPr/>
        </p:nvSpPr>
        <p:spPr>
          <a:xfrm>
            <a:off x="13412566" y="4546147"/>
            <a:ext cx="172941" cy="27466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00794"/>
                </a:lnTo>
                <a:lnTo>
                  <a:pt x="157888" y="2200794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자유형 14"/>
          <p:cNvSpPr/>
          <p:nvPr/>
        </p:nvSpPr>
        <p:spPr>
          <a:xfrm>
            <a:off x="13412566" y="4546147"/>
            <a:ext cx="171024" cy="18159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5045"/>
                </a:lnTo>
                <a:lnTo>
                  <a:pt x="156138" y="1455045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자유형 16"/>
          <p:cNvSpPr/>
          <p:nvPr/>
        </p:nvSpPr>
        <p:spPr>
          <a:xfrm>
            <a:off x="13412566" y="4546147"/>
            <a:ext cx="173319" cy="8712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98068"/>
                </a:lnTo>
                <a:lnTo>
                  <a:pt x="158233" y="698068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자유형 19"/>
          <p:cNvSpPr/>
          <p:nvPr/>
        </p:nvSpPr>
        <p:spPr>
          <a:xfrm>
            <a:off x="11111944" y="4546147"/>
            <a:ext cx="200941" cy="37456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01194"/>
                </a:lnTo>
                <a:lnTo>
                  <a:pt x="183451" y="3001194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자유형 22"/>
          <p:cNvSpPr/>
          <p:nvPr/>
        </p:nvSpPr>
        <p:spPr>
          <a:xfrm>
            <a:off x="11111944" y="4546147"/>
            <a:ext cx="200941" cy="28472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81341"/>
                </a:lnTo>
                <a:lnTo>
                  <a:pt x="183451" y="2281341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자유형 24"/>
          <p:cNvSpPr/>
          <p:nvPr/>
        </p:nvSpPr>
        <p:spPr>
          <a:xfrm>
            <a:off x="11111944" y="4546147"/>
            <a:ext cx="200941" cy="19725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0555"/>
                </a:lnTo>
                <a:lnTo>
                  <a:pt x="183451" y="1580555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자유형 25"/>
          <p:cNvSpPr/>
          <p:nvPr/>
        </p:nvSpPr>
        <p:spPr>
          <a:xfrm>
            <a:off x="11111944" y="4546147"/>
            <a:ext cx="200941" cy="9964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8440"/>
                </a:lnTo>
                <a:lnTo>
                  <a:pt x="183451" y="798440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자유형 28"/>
          <p:cNvSpPr/>
          <p:nvPr/>
        </p:nvSpPr>
        <p:spPr>
          <a:xfrm>
            <a:off x="8852147" y="4546164"/>
            <a:ext cx="225593" cy="25609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52002"/>
                </a:lnTo>
                <a:lnTo>
                  <a:pt x="205957" y="2052002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자유형 30"/>
          <p:cNvSpPr/>
          <p:nvPr/>
        </p:nvSpPr>
        <p:spPr>
          <a:xfrm>
            <a:off x="8852147" y="4546164"/>
            <a:ext cx="225593" cy="17220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79798"/>
                </a:lnTo>
                <a:lnTo>
                  <a:pt x="205957" y="1379798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자유형 31"/>
          <p:cNvSpPr/>
          <p:nvPr/>
        </p:nvSpPr>
        <p:spPr>
          <a:xfrm>
            <a:off x="8852147" y="4546164"/>
            <a:ext cx="225593" cy="894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7110"/>
                </a:lnTo>
                <a:lnTo>
                  <a:pt x="205957" y="717110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자유형 34"/>
          <p:cNvSpPr/>
          <p:nvPr/>
        </p:nvSpPr>
        <p:spPr>
          <a:xfrm>
            <a:off x="6641655" y="4546147"/>
            <a:ext cx="200941" cy="224976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2640"/>
                </a:lnTo>
                <a:lnTo>
                  <a:pt x="183451" y="1802640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자유형 36"/>
          <p:cNvSpPr/>
          <p:nvPr/>
        </p:nvSpPr>
        <p:spPr>
          <a:xfrm>
            <a:off x="6641655" y="4546147"/>
            <a:ext cx="206962" cy="10294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24828"/>
                </a:lnTo>
                <a:lnTo>
                  <a:pt x="188948" y="824828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자유형 59"/>
          <p:cNvSpPr/>
          <p:nvPr/>
        </p:nvSpPr>
        <p:spPr>
          <a:xfrm>
            <a:off x="4306957" y="4546147"/>
            <a:ext cx="223676" cy="2087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2946"/>
                </a:lnTo>
                <a:lnTo>
                  <a:pt x="204207" y="1672946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자유형 60"/>
          <p:cNvSpPr/>
          <p:nvPr/>
        </p:nvSpPr>
        <p:spPr>
          <a:xfrm>
            <a:off x="4306957" y="4546147"/>
            <a:ext cx="208420" cy="10212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8259"/>
                </a:lnTo>
                <a:lnTo>
                  <a:pt x="190279" y="818259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자유형 62"/>
          <p:cNvSpPr/>
          <p:nvPr/>
        </p:nvSpPr>
        <p:spPr>
          <a:xfrm>
            <a:off x="2071813" y="4546147"/>
            <a:ext cx="200941" cy="4338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76043"/>
                </a:lnTo>
                <a:lnTo>
                  <a:pt x="183451" y="3476043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0" name="자유형 959"/>
          <p:cNvSpPr/>
          <p:nvPr/>
        </p:nvSpPr>
        <p:spPr>
          <a:xfrm>
            <a:off x="2071813" y="4546147"/>
            <a:ext cx="200941" cy="34763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85474"/>
                </a:lnTo>
                <a:lnTo>
                  <a:pt x="183451" y="2785474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1" name="자유형 960"/>
          <p:cNvSpPr/>
          <p:nvPr/>
        </p:nvSpPr>
        <p:spPr>
          <a:xfrm>
            <a:off x="2071813" y="4546147"/>
            <a:ext cx="200941" cy="25755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3637"/>
                </a:lnTo>
                <a:lnTo>
                  <a:pt x="183451" y="2063637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2" name="자유형 961"/>
          <p:cNvSpPr/>
          <p:nvPr/>
        </p:nvSpPr>
        <p:spPr>
          <a:xfrm>
            <a:off x="2071813" y="4546147"/>
            <a:ext cx="228590" cy="16623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32000"/>
                </a:lnTo>
                <a:lnTo>
                  <a:pt x="208693" y="1332000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3" name="자유형 962"/>
          <p:cNvSpPr/>
          <p:nvPr/>
        </p:nvSpPr>
        <p:spPr>
          <a:xfrm>
            <a:off x="2071813" y="4546147"/>
            <a:ext cx="228590" cy="7582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7587"/>
                </a:lnTo>
                <a:lnTo>
                  <a:pt x="208693" y="607587"/>
                </a:lnTo>
              </a:path>
            </a:pathLst>
          </a:custGeom>
          <a:noFill/>
          <a:ln>
            <a:solidFill>
              <a:srgbClr val="244A34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65" name="자유형 964"/>
          <p:cNvSpPr/>
          <p:nvPr/>
        </p:nvSpPr>
        <p:spPr>
          <a:xfrm>
            <a:off x="8491913" y="2542149"/>
            <a:ext cx="2338449" cy="788358"/>
          </a:xfrm>
          <a:custGeom>
            <a:avLst/>
            <a:gdLst>
              <a:gd name="connsiteX0" fmla="*/ 0 w 2134908"/>
              <a:gd name="connsiteY0" fmla="*/ 0 h 631677"/>
              <a:gd name="connsiteX1" fmla="*/ 2134908 w 2134908"/>
              <a:gd name="connsiteY1" fmla="*/ 0 h 631677"/>
              <a:gd name="connsiteX2" fmla="*/ 2134908 w 2134908"/>
              <a:gd name="connsiteY2" fmla="*/ 631677 h 631677"/>
              <a:gd name="connsiteX3" fmla="*/ 0 w 2134908"/>
              <a:gd name="connsiteY3" fmla="*/ 631677 h 631677"/>
              <a:gd name="connsiteX4" fmla="*/ 0 w 2134908"/>
              <a:gd name="connsiteY4" fmla="*/ 0 h 631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08" h="631677">
                <a:moveTo>
                  <a:pt x="0" y="0"/>
                </a:moveTo>
                <a:lnTo>
                  <a:pt x="2134908" y="0"/>
                </a:lnTo>
                <a:lnTo>
                  <a:pt x="2134908" y="631677"/>
                </a:lnTo>
                <a:lnTo>
                  <a:pt x="0" y="631677"/>
                </a:lnTo>
                <a:lnTo>
                  <a:pt x="0" y="0"/>
                </a:lnTo>
                <a:close/>
              </a:path>
            </a:pathLst>
          </a:custGeom>
          <a:solidFill>
            <a:srgbClr val="FD8E6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JARA</a:t>
            </a:r>
            <a:endParaRPr lang="ko-KR" altLang="en-US" sz="32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6" name="자유형 965"/>
          <p:cNvSpPr/>
          <p:nvPr/>
        </p:nvSpPr>
        <p:spPr>
          <a:xfrm>
            <a:off x="1905000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홈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7" name="자유형 966"/>
          <p:cNvSpPr/>
          <p:nvPr/>
        </p:nvSpPr>
        <p:spPr>
          <a:xfrm>
            <a:off x="2300403" y="5035576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날씨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8" name="자유형 967"/>
          <p:cNvSpPr/>
          <p:nvPr/>
        </p:nvSpPr>
        <p:spPr>
          <a:xfrm>
            <a:off x="2300403" y="593967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피드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9" name="자유형 968"/>
          <p:cNvSpPr/>
          <p:nvPr/>
        </p:nvSpPr>
        <p:spPr>
          <a:xfrm>
            <a:off x="2272755" y="6852784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0" name="자유형 969"/>
          <p:cNvSpPr/>
          <p:nvPr/>
        </p:nvSpPr>
        <p:spPr>
          <a:xfrm>
            <a:off x="2272755" y="7753667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1" name="자유형 970"/>
          <p:cNvSpPr/>
          <p:nvPr/>
        </p:nvSpPr>
        <p:spPr>
          <a:xfrm>
            <a:off x="2272755" y="8615523"/>
            <a:ext cx="1640879" cy="537729"/>
          </a:xfrm>
          <a:custGeom>
            <a:avLst/>
            <a:gdLst>
              <a:gd name="connsiteX0" fmla="*/ 0 w 1498055"/>
              <a:gd name="connsiteY0" fmla="*/ 0 h 430859"/>
              <a:gd name="connsiteX1" fmla="*/ 1498055 w 1498055"/>
              <a:gd name="connsiteY1" fmla="*/ 0 h 430859"/>
              <a:gd name="connsiteX2" fmla="*/ 1498055 w 1498055"/>
              <a:gd name="connsiteY2" fmla="*/ 430859 h 430859"/>
              <a:gd name="connsiteX3" fmla="*/ 0 w 1498055"/>
              <a:gd name="connsiteY3" fmla="*/ 430859 h 430859"/>
              <a:gd name="connsiteX4" fmla="*/ 0 w 1498055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55" h="430859">
                <a:moveTo>
                  <a:pt x="0" y="0"/>
                </a:moveTo>
                <a:lnTo>
                  <a:pt x="1498055" y="0"/>
                </a:lnTo>
                <a:lnTo>
                  <a:pt x="1498055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채팅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2" name="자유형 971"/>
          <p:cNvSpPr/>
          <p:nvPr/>
        </p:nvSpPr>
        <p:spPr>
          <a:xfrm>
            <a:off x="4140145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마켓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3" name="자유형 972"/>
          <p:cNvSpPr/>
          <p:nvPr/>
        </p:nvSpPr>
        <p:spPr>
          <a:xfrm>
            <a:off x="4515378" y="5144393"/>
            <a:ext cx="1767676" cy="845950"/>
          </a:xfrm>
          <a:custGeom>
            <a:avLst/>
            <a:gdLst>
              <a:gd name="connsiteX0" fmla="*/ 0 w 1613815"/>
              <a:gd name="connsiteY0" fmla="*/ 0 h 677823"/>
              <a:gd name="connsiteX1" fmla="*/ 1613815 w 1613815"/>
              <a:gd name="connsiteY1" fmla="*/ 0 h 677823"/>
              <a:gd name="connsiteX2" fmla="*/ 1613815 w 1613815"/>
              <a:gd name="connsiteY2" fmla="*/ 677823 h 677823"/>
              <a:gd name="connsiteX3" fmla="*/ 0 w 1613815"/>
              <a:gd name="connsiteY3" fmla="*/ 677823 h 677823"/>
              <a:gd name="connsiteX4" fmla="*/ 0 w 1613815"/>
              <a:gd name="connsiteY4" fmla="*/ 0 h 67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3815" h="677823">
                <a:moveTo>
                  <a:pt x="0" y="0"/>
                </a:moveTo>
                <a:lnTo>
                  <a:pt x="1613815" y="0"/>
                </a:lnTo>
                <a:lnTo>
                  <a:pt x="1613815" y="677823"/>
                </a:lnTo>
                <a:lnTo>
                  <a:pt x="0" y="67782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구해요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사요</a:t>
            </a:r>
            <a:r>
              <a:rPr lang="en-US" altLang="ko-KR" sz="16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팔아요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나눠요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4" name="자유형 973"/>
          <p:cNvSpPr/>
          <p:nvPr/>
        </p:nvSpPr>
        <p:spPr>
          <a:xfrm>
            <a:off x="4530633" y="6365186"/>
            <a:ext cx="1486379" cy="537729"/>
          </a:xfrm>
          <a:custGeom>
            <a:avLst/>
            <a:gdLst>
              <a:gd name="connsiteX0" fmla="*/ 0 w 1357003"/>
              <a:gd name="connsiteY0" fmla="*/ 0 h 430859"/>
              <a:gd name="connsiteX1" fmla="*/ 1357003 w 1357003"/>
              <a:gd name="connsiteY1" fmla="*/ 0 h 430859"/>
              <a:gd name="connsiteX2" fmla="*/ 1357003 w 1357003"/>
              <a:gd name="connsiteY2" fmla="*/ 430859 h 430859"/>
              <a:gd name="connsiteX3" fmla="*/ 0 w 1357003"/>
              <a:gd name="connsiteY3" fmla="*/ 430859 h 430859"/>
              <a:gd name="connsiteX4" fmla="*/ 0 w 1357003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003" h="430859">
                <a:moveTo>
                  <a:pt x="0" y="0"/>
                </a:moveTo>
                <a:lnTo>
                  <a:pt x="1357003" y="0"/>
                </a:lnTo>
                <a:lnTo>
                  <a:pt x="1357003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5" name="자유형 974"/>
          <p:cNvSpPr/>
          <p:nvPr/>
        </p:nvSpPr>
        <p:spPr>
          <a:xfrm>
            <a:off x="647484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6" name="자유형 975"/>
          <p:cNvSpPr/>
          <p:nvPr/>
        </p:nvSpPr>
        <p:spPr>
          <a:xfrm>
            <a:off x="6848617" y="5157483"/>
            <a:ext cx="1441017" cy="836167"/>
          </a:xfrm>
          <a:custGeom>
            <a:avLst/>
            <a:gdLst>
              <a:gd name="connsiteX0" fmla="*/ 0 w 1315589"/>
              <a:gd name="connsiteY0" fmla="*/ 0 h 669984"/>
              <a:gd name="connsiteX1" fmla="*/ 1315589 w 1315589"/>
              <a:gd name="connsiteY1" fmla="*/ 0 h 669984"/>
              <a:gd name="connsiteX2" fmla="*/ 1315589 w 1315589"/>
              <a:gd name="connsiteY2" fmla="*/ 669984 h 669984"/>
              <a:gd name="connsiteX3" fmla="*/ 0 w 1315589"/>
              <a:gd name="connsiteY3" fmla="*/ 669984 h 669984"/>
              <a:gd name="connsiteX4" fmla="*/ 0 w 1315589"/>
              <a:gd name="connsiteY4" fmla="*/ 0 h 6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589" h="669984">
                <a:moveTo>
                  <a:pt x="0" y="0"/>
                </a:moveTo>
                <a:lnTo>
                  <a:pt x="1315589" y="0"/>
                </a:lnTo>
                <a:lnTo>
                  <a:pt x="1315589" y="669984"/>
                </a:lnTo>
                <a:lnTo>
                  <a:pt x="0" y="669984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관리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7" name="자유형 976"/>
          <p:cNvSpPr/>
          <p:nvPr/>
        </p:nvSpPr>
        <p:spPr>
          <a:xfrm>
            <a:off x="6842596" y="6333452"/>
            <a:ext cx="1638233" cy="924925"/>
          </a:xfrm>
          <a:custGeom>
            <a:avLst/>
            <a:gdLst>
              <a:gd name="connsiteX0" fmla="*/ 0 w 1495639"/>
              <a:gd name="connsiteY0" fmla="*/ 0 h 741102"/>
              <a:gd name="connsiteX1" fmla="*/ 1495639 w 1495639"/>
              <a:gd name="connsiteY1" fmla="*/ 0 h 741102"/>
              <a:gd name="connsiteX2" fmla="*/ 1495639 w 1495639"/>
              <a:gd name="connsiteY2" fmla="*/ 741102 h 741102"/>
              <a:gd name="connsiteX3" fmla="*/ 0 w 1495639"/>
              <a:gd name="connsiteY3" fmla="*/ 741102 h 741102"/>
              <a:gd name="connsiteX4" fmla="*/ 0 w 1495639"/>
              <a:gd name="connsiteY4" fmla="*/ 0 h 74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639" h="741102">
                <a:moveTo>
                  <a:pt x="0" y="0"/>
                </a:moveTo>
                <a:lnTo>
                  <a:pt x="1495639" y="0"/>
                </a:lnTo>
                <a:lnTo>
                  <a:pt x="1495639" y="741102"/>
                </a:lnTo>
                <a:lnTo>
                  <a:pt x="0" y="741102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체크리스트 </a:t>
            </a:r>
            <a:endParaRPr lang="en-US" altLang="ko-KR" sz="1600" kern="1200" dirty="0" smtClean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커스터마이징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8" name="자유형 977"/>
          <p:cNvSpPr/>
          <p:nvPr/>
        </p:nvSpPr>
        <p:spPr>
          <a:xfrm>
            <a:off x="8685335" y="3957579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이더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79" name="자유형 978"/>
          <p:cNvSpPr/>
          <p:nvPr/>
        </p:nvSpPr>
        <p:spPr>
          <a:xfrm>
            <a:off x="9077741" y="5172281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 등록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0" name="자유형 979"/>
          <p:cNvSpPr/>
          <p:nvPr/>
        </p:nvSpPr>
        <p:spPr>
          <a:xfrm>
            <a:off x="9077741" y="5999342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투표하기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1" name="자유형 980"/>
          <p:cNvSpPr/>
          <p:nvPr/>
        </p:nvSpPr>
        <p:spPr>
          <a:xfrm>
            <a:off x="9077741" y="6838278"/>
            <a:ext cx="1652651" cy="537729"/>
          </a:xfrm>
          <a:custGeom>
            <a:avLst/>
            <a:gdLst>
              <a:gd name="connsiteX0" fmla="*/ 0 w 1508802"/>
              <a:gd name="connsiteY0" fmla="*/ 0 h 430859"/>
              <a:gd name="connsiteX1" fmla="*/ 1508802 w 1508802"/>
              <a:gd name="connsiteY1" fmla="*/ 0 h 430859"/>
              <a:gd name="connsiteX2" fmla="*/ 1508802 w 1508802"/>
              <a:gd name="connsiteY2" fmla="*/ 430859 h 430859"/>
              <a:gd name="connsiteX3" fmla="*/ 0 w 1508802"/>
              <a:gd name="connsiteY3" fmla="*/ 430859 h 430859"/>
              <a:gd name="connsiteX4" fmla="*/ 0 w 1508802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802" h="430859">
                <a:moveTo>
                  <a:pt x="0" y="0"/>
                </a:moveTo>
                <a:lnTo>
                  <a:pt x="1508802" y="0"/>
                </a:lnTo>
                <a:lnTo>
                  <a:pt x="1508802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2" name="자유형 981"/>
          <p:cNvSpPr/>
          <p:nvPr/>
        </p:nvSpPr>
        <p:spPr>
          <a:xfrm>
            <a:off x="10945132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꿀팁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3" name="자유형 982"/>
          <p:cNvSpPr/>
          <p:nvPr/>
        </p:nvSpPr>
        <p:spPr>
          <a:xfrm>
            <a:off x="11312885" y="5148500"/>
            <a:ext cx="1777045" cy="788266"/>
          </a:xfrm>
          <a:custGeom>
            <a:avLst/>
            <a:gdLst>
              <a:gd name="connsiteX0" fmla="*/ 0 w 1622369"/>
              <a:gd name="connsiteY0" fmla="*/ 0 h 631603"/>
              <a:gd name="connsiteX1" fmla="*/ 1622369 w 1622369"/>
              <a:gd name="connsiteY1" fmla="*/ 0 h 631603"/>
              <a:gd name="connsiteX2" fmla="*/ 1622369 w 1622369"/>
              <a:gd name="connsiteY2" fmla="*/ 631603 h 631603"/>
              <a:gd name="connsiteX3" fmla="*/ 0 w 1622369"/>
              <a:gd name="connsiteY3" fmla="*/ 631603 h 631603"/>
              <a:gd name="connsiteX4" fmla="*/ 0 w 1622369"/>
              <a:gd name="connsiteY4" fmla="*/ 0 h 63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369" h="631603">
                <a:moveTo>
                  <a:pt x="0" y="0"/>
                </a:moveTo>
                <a:lnTo>
                  <a:pt x="1622369" y="0"/>
                </a:lnTo>
                <a:lnTo>
                  <a:pt x="1622369" y="631603"/>
                </a:lnTo>
                <a:lnTo>
                  <a:pt x="0" y="631603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팁 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요리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세탁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청소</a:t>
            </a:r>
            <a:r>
              <a:rPr lang="en-US" altLang="ko-KR" sz="1600" dirty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보관</a:t>
            </a:r>
            <a:r>
              <a:rPr lang="en-US" altLang="ko-KR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4" name="자유형 983"/>
          <p:cNvSpPr/>
          <p:nvPr/>
        </p:nvSpPr>
        <p:spPr>
          <a:xfrm>
            <a:off x="11312885" y="6249879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댓글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5" name="자유형 984"/>
          <p:cNvSpPr/>
          <p:nvPr/>
        </p:nvSpPr>
        <p:spPr>
          <a:xfrm>
            <a:off x="11312885" y="7124487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좋아요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6" name="자유형 985"/>
          <p:cNvSpPr/>
          <p:nvPr/>
        </p:nvSpPr>
        <p:spPr>
          <a:xfrm>
            <a:off x="11312885" y="8022892"/>
            <a:ext cx="1637719" cy="537729"/>
          </a:xfrm>
          <a:custGeom>
            <a:avLst/>
            <a:gdLst>
              <a:gd name="connsiteX0" fmla="*/ 0 w 1495170"/>
              <a:gd name="connsiteY0" fmla="*/ 0 h 430859"/>
              <a:gd name="connsiteX1" fmla="*/ 1495170 w 1495170"/>
              <a:gd name="connsiteY1" fmla="*/ 0 h 430859"/>
              <a:gd name="connsiteX2" fmla="*/ 1495170 w 1495170"/>
              <a:gd name="connsiteY2" fmla="*/ 430859 h 430859"/>
              <a:gd name="connsiteX3" fmla="*/ 0 w 1495170"/>
              <a:gd name="connsiteY3" fmla="*/ 430859 h 430859"/>
              <a:gd name="connsiteX4" fmla="*/ 0 w 1495170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170" h="430859">
                <a:moveTo>
                  <a:pt x="0" y="0"/>
                </a:moveTo>
                <a:lnTo>
                  <a:pt x="1495170" y="0"/>
                </a:lnTo>
                <a:lnTo>
                  <a:pt x="1495170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스크랩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7" name="자유형 986"/>
          <p:cNvSpPr/>
          <p:nvPr/>
        </p:nvSpPr>
        <p:spPr>
          <a:xfrm>
            <a:off x="1324575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마이페이지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8" name="자유형 987"/>
          <p:cNvSpPr/>
          <p:nvPr/>
        </p:nvSpPr>
        <p:spPr>
          <a:xfrm>
            <a:off x="13585885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회원정보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9" name="자유형 988"/>
          <p:cNvSpPr/>
          <p:nvPr/>
        </p:nvSpPr>
        <p:spPr>
          <a:xfrm>
            <a:off x="13583590" y="6088976"/>
            <a:ext cx="1401352" cy="546251"/>
          </a:xfrm>
          <a:custGeom>
            <a:avLst/>
            <a:gdLst>
              <a:gd name="connsiteX0" fmla="*/ 0 w 1279377"/>
              <a:gd name="connsiteY0" fmla="*/ 0 h 437687"/>
              <a:gd name="connsiteX1" fmla="*/ 1279377 w 1279377"/>
              <a:gd name="connsiteY1" fmla="*/ 0 h 437687"/>
              <a:gd name="connsiteX2" fmla="*/ 1279377 w 1279377"/>
              <a:gd name="connsiteY2" fmla="*/ 437687 h 437687"/>
              <a:gd name="connsiteX3" fmla="*/ 0 w 1279377"/>
              <a:gd name="connsiteY3" fmla="*/ 437687 h 437687"/>
              <a:gd name="connsiteX4" fmla="*/ 0 w 1279377"/>
              <a:gd name="connsiteY4" fmla="*/ 0 h 43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377" h="437687">
                <a:moveTo>
                  <a:pt x="0" y="0"/>
                </a:moveTo>
                <a:lnTo>
                  <a:pt x="1279377" y="0"/>
                </a:lnTo>
                <a:lnTo>
                  <a:pt x="1279377" y="437687"/>
                </a:lnTo>
                <a:lnTo>
                  <a:pt x="0" y="437687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팔로우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0" name="자유형 989"/>
          <p:cNvSpPr/>
          <p:nvPr/>
        </p:nvSpPr>
        <p:spPr>
          <a:xfrm>
            <a:off x="13585507" y="7027531"/>
            <a:ext cx="1383208" cy="530592"/>
          </a:xfrm>
          <a:custGeom>
            <a:avLst/>
            <a:gdLst>
              <a:gd name="connsiteX0" fmla="*/ 0 w 1262812"/>
              <a:gd name="connsiteY0" fmla="*/ 0 h 425140"/>
              <a:gd name="connsiteX1" fmla="*/ 1262812 w 1262812"/>
              <a:gd name="connsiteY1" fmla="*/ 0 h 425140"/>
              <a:gd name="connsiteX2" fmla="*/ 1262812 w 1262812"/>
              <a:gd name="connsiteY2" fmla="*/ 425140 h 425140"/>
              <a:gd name="connsiteX3" fmla="*/ 0 w 1262812"/>
              <a:gd name="connsiteY3" fmla="*/ 425140 h 425140"/>
              <a:gd name="connsiteX4" fmla="*/ 0 w 1262812"/>
              <a:gd name="connsiteY4" fmla="*/ 0 h 4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425140">
                <a:moveTo>
                  <a:pt x="0" y="0"/>
                </a:moveTo>
                <a:lnTo>
                  <a:pt x="1262812" y="0"/>
                </a:lnTo>
                <a:lnTo>
                  <a:pt x="1262812" y="425140"/>
                </a:lnTo>
                <a:lnTo>
                  <a:pt x="0" y="425140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팔로잉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1" name="자유형 990"/>
          <p:cNvSpPr/>
          <p:nvPr/>
        </p:nvSpPr>
        <p:spPr>
          <a:xfrm>
            <a:off x="13606325" y="7927120"/>
            <a:ext cx="1331798" cy="514225"/>
          </a:xfrm>
          <a:custGeom>
            <a:avLst/>
            <a:gdLst>
              <a:gd name="connsiteX0" fmla="*/ 0 w 1215877"/>
              <a:gd name="connsiteY0" fmla="*/ 0 h 412026"/>
              <a:gd name="connsiteX1" fmla="*/ 1215877 w 1215877"/>
              <a:gd name="connsiteY1" fmla="*/ 0 h 412026"/>
              <a:gd name="connsiteX2" fmla="*/ 1215877 w 1215877"/>
              <a:gd name="connsiteY2" fmla="*/ 412026 h 412026"/>
              <a:gd name="connsiteX3" fmla="*/ 0 w 1215877"/>
              <a:gd name="connsiteY3" fmla="*/ 412026 h 412026"/>
              <a:gd name="connsiteX4" fmla="*/ 0 w 1215877"/>
              <a:gd name="connsiteY4" fmla="*/ 0 h 41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877" h="412026">
                <a:moveTo>
                  <a:pt x="0" y="0"/>
                </a:moveTo>
                <a:lnTo>
                  <a:pt x="1215877" y="0"/>
                </a:lnTo>
                <a:lnTo>
                  <a:pt x="1215877" y="412026"/>
                </a:lnTo>
                <a:lnTo>
                  <a:pt x="0" y="412026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게시글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2" name="자유형 991"/>
          <p:cNvSpPr/>
          <p:nvPr/>
        </p:nvSpPr>
        <p:spPr>
          <a:xfrm>
            <a:off x="13606325" y="8802560"/>
            <a:ext cx="1359231" cy="516424"/>
          </a:xfrm>
          <a:custGeom>
            <a:avLst/>
            <a:gdLst>
              <a:gd name="connsiteX0" fmla="*/ 0 w 1240922"/>
              <a:gd name="connsiteY0" fmla="*/ 0 h 413788"/>
              <a:gd name="connsiteX1" fmla="*/ 1240922 w 1240922"/>
              <a:gd name="connsiteY1" fmla="*/ 0 h 413788"/>
              <a:gd name="connsiteX2" fmla="*/ 1240922 w 1240922"/>
              <a:gd name="connsiteY2" fmla="*/ 413788 h 413788"/>
              <a:gd name="connsiteX3" fmla="*/ 0 w 1240922"/>
              <a:gd name="connsiteY3" fmla="*/ 413788 h 413788"/>
              <a:gd name="connsiteX4" fmla="*/ 0 w 1240922"/>
              <a:gd name="connsiteY4" fmla="*/ 0 h 41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922" h="413788">
                <a:moveTo>
                  <a:pt x="0" y="0"/>
                </a:moveTo>
                <a:lnTo>
                  <a:pt x="1240922" y="0"/>
                </a:lnTo>
                <a:lnTo>
                  <a:pt x="1240922" y="413788"/>
                </a:lnTo>
                <a:lnTo>
                  <a:pt x="0" y="413788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저장</a:t>
            </a:r>
            <a:endParaRPr lang="ko-KR" altLang="en-US" sz="1600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3" name="자유형 992"/>
          <p:cNvSpPr/>
          <p:nvPr/>
        </p:nvSpPr>
        <p:spPr>
          <a:xfrm>
            <a:off x="15367224" y="3957563"/>
            <a:ext cx="1668122" cy="588584"/>
          </a:xfrm>
          <a:custGeom>
            <a:avLst/>
            <a:gdLst>
              <a:gd name="connsiteX0" fmla="*/ 0 w 1522927"/>
              <a:gd name="connsiteY0" fmla="*/ 0 h 471607"/>
              <a:gd name="connsiteX1" fmla="*/ 1522927 w 1522927"/>
              <a:gd name="connsiteY1" fmla="*/ 0 h 471607"/>
              <a:gd name="connsiteX2" fmla="*/ 1522927 w 1522927"/>
              <a:gd name="connsiteY2" fmla="*/ 471607 h 471607"/>
              <a:gd name="connsiteX3" fmla="*/ 0 w 1522927"/>
              <a:gd name="connsiteY3" fmla="*/ 471607 h 471607"/>
              <a:gd name="connsiteX4" fmla="*/ 0 w 1522927"/>
              <a:gd name="connsiteY4" fmla="*/ 0 h 4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927" h="471607">
                <a:moveTo>
                  <a:pt x="0" y="0"/>
                </a:moveTo>
                <a:lnTo>
                  <a:pt x="1522927" y="0"/>
                </a:lnTo>
                <a:lnTo>
                  <a:pt x="1522927" y="471607"/>
                </a:lnTo>
                <a:lnTo>
                  <a:pt x="0" y="471607"/>
                </a:lnTo>
                <a:lnTo>
                  <a:pt x="0" y="0"/>
                </a:lnTo>
                <a:close/>
              </a:path>
            </a:pathLst>
          </a:custGeom>
          <a:solidFill>
            <a:srgbClr val="48CA7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4" name="자유형 993"/>
          <p:cNvSpPr/>
          <p:nvPr/>
        </p:nvSpPr>
        <p:spPr>
          <a:xfrm>
            <a:off x="15684620" y="5148500"/>
            <a:ext cx="1384180" cy="537729"/>
          </a:xfrm>
          <a:custGeom>
            <a:avLst/>
            <a:gdLst>
              <a:gd name="connsiteX0" fmla="*/ 0 w 1263699"/>
              <a:gd name="connsiteY0" fmla="*/ 0 h 430859"/>
              <a:gd name="connsiteX1" fmla="*/ 1263699 w 1263699"/>
              <a:gd name="connsiteY1" fmla="*/ 0 h 430859"/>
              <a:gd name="connsiteX2" fmla="*/ 1263699 w 1263699"/>
              <a:gd name="connsiteY2" fmla="*/ 430859 h 430859"/>
              <a:gd name="connsiteX3" fmla="*/ 0 w 1263699"/>
              <a:gd name="connsiteY3" fmla="*/ 430859 h 430859"/>
              <a:gd name="connsiteX4" fmla="*/ 0 w 1263699"/>
              <a:gd name="connsiteY4" fmla="*/ 0 h 43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99" h="430859">
                <a:moveTo>
                  <a:pt x="0" y="0"/>
                </a:moveTo>
                <a:lnTo>
                  <a:pt x="1263699" y="0"/>
                </a:lnTo>
                <a:lnTo>
                  <a:pt x="1263699" y="430859"/>
                </a:lnTo>
                <a:lnTo>
                  <a:pt x="0" y="430859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 신고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5" name="자유형 994"/>
          <p:cNvSpPr/>
          <p:nvPr/>
        </p:nvSpPr>
        <p:spPr>
          <a:xfrm>
            <a:off x="15684242" y="5951764"/>
            <a:ext cx="1383208" cy="885915"/>
          </a:xfrm>
          <a:custGeom>
            <a:avLst/>
            <a:gdLst>
              <a:gd name="connsiteX0" fmla="*/ 0 w 1262812"/>
              <a:gd name="connsiteY0" fmla="*/ 0 h 709845"/>
              <a:gd name="connsiteX1" fmla="*/ 1262812 w 1262812"/>
              <a:gd name="connsiteY1" fmla="*/ 0 h 709845"/>
              <a:gd name="connsiteX2" fmla="*/ 1262812 w 1262812"/>
              <a:gd name="connsiteY2" fmla="*/ 709845 h 709845"/>
              <a:gd name="connsiteX3" fmla="*/ 0 w 1262812"/>
              <a:gd name="connsiteY3" fmla="*/ 709845 h 709845"/>
              <a:gd name="connsiteX4" fmla="*/ 0 w 1262812"/>
              <a:gd name="connsiteY4" fmla="*/ 0 h 7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812" h="709845">
                <a:moveTo>
                  <a:pt x="0" y="0"/>
                </a:moveTo>
                <a:lnTo>
                  <a:pt x="1262812" y="0"/>
                </a:lnTo>
                <a:lnTo>
                  <a:pt x="1262812" y="709845"/>
                </a:lnTo>
                <a:lnTo>
                  <a:pt x="0" y="709845"/>
                </a:lnTo>
                <a:lnTo>
                  <a:pt x="0" y="0"/>
                </a:lnTo>
                <a:close/>
              </a:path>
            </a:pathLst>
          </a:custGeom>
          <a:solidFill>
            <a:srgbClr val="D3E4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46800" rIns="90000" bIns="46800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err="1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신고리스트</a:t>
            </a:r>
            <a:r>
              <a:rPr lang="ko-KR" altLang="en-US" sz="1600" kern="1200" dirty="0" smtClean="0">
                <a:solidFill>
                  <a:srgbClr val="244A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관리</a:t>
            </a:r>
            <a:endParaRPr lang="ko-KR" altLang="en-US" kern="1200" dirty="0">
              <a:solidFill>
                <a:srgbClr val="244A3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999" name="꺾인 연결선 998"/>
          <p:cNvCxnSpPr/>
          <p:nvPr/>
        </p:nvCxnSpPr>
        <p:spPr>
          <a:xfrm flipV="1">
            <a:off x="2739061" y="3654634"/>
            <a:ext cx="6922076" cy="302929"/>
          </a:xfrm>
          <a:prstGeom prst="bentConnector3">
            <a:avLst>
              <a:gd name="adj1" fmla="val 96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직선 연결선 1017"/>
          <p:cNvCxnSpPr/>
          <p:nvPr/>
        </p:nvCxnSpPr>
        <p:spPr>
          <a:xfrm flipV="1">
            <a:off x="497420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/>
          <p:cNvCxnSpPr/>
          <p:nvPr/>
        </p:nvCxnSpPr>
        <p:spPr>
          <a:xfrm flipV="1">
            <a:off x="7308903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직선 연결선 1021"/>
          <p:cNvCxnSpPr/>
          <p:nvPr/>
        </p:nvCxnSpPr>
        <p:spPr>
          <a:xfrm flipV="1">
            <a:off x="9519396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9661137" y="3330507"/>
            <a:ext cx="0" cy="324127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/>
          <p:nvPr/>
        </p:nvCxnSpPr>
        <p:spPr>
          <a:xfrm rot="10800000">
            <a:off x="9661137" y="3654635"/>
            <a:ext cx="6540148" cy="302929"/>
          </a:xfrm>
          <a:prstGeom prst="bentConnector3">
            <a:avLst>
              <a:gd name="adj1" fmla="val -333"/>
            </a:avLst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1779193" y="3659725"/>
            <a:ext cx="0" cy="308022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14079815" y="3654634"/>
            <a:ext cx="0" cy="302929"/>
          </a:xfrm>
          <a:prstGeom prst="line">
            <a:avLst/>
          </a:prstGeom>
          <a:ln w="28575">
            <a:solidFill>
              <a:srgbClr val="244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그룹 1004"/>
          <p:cNvGrpSpPr/>
          <p:nvPr/>
        </p:nvGrpSpPr>
        <p:grpSpPr>
          <a:xfrm>
            <a:off x="-1769501" y="7788357"/>
            <a:ext cx="3880938" cy="3061254"/>
            <a:chOff x="311804" y="2096229"/>
            <a:chExt cx="8810512" cy="6686549"/>
          </a:xfrm>
        </p:grpSpPr>
        <p:pic>
          <p:nvPicPr>
            <p:cNvPr id="159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16404280" y="2504039"/>
            <a:ext cx="554705" cy="527430"/>
            <a:chOff x="15661439" y="2656769"/>
            <a:chExt cx="554705" cy="527430"/>
          </a:xfrm>
        </p:grpSpPr>
        <p:pic>
          <p:nvPicPr>
            <p:cNvPr id="74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75" name="그룹 1006"/>
          <p:cNvGrpSpPr/>
          <p:nvPr/>
        </p:nvGrpSpPr>
        <p:grpSpPr>
          <a:xfrm>
            <a:off x="16946286" y="1943322"/>
            <a:ext cx="516547" cy="491149"/>
            <a:chOff x="15690948" y="3585900"/>
            <a:chExt cx="516547" cy="491149"/>
          </a:xfrm>
        </p:grpSpPr>
        <p:pic>
          <p:nvPicPr>
            <p:cNvPr id="76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77" name="그룹 1015"/>
          <p:cNvGrpSpPr/>
          <p:nvPr/>
        </p:nvGrpSpPr>
        <p:grpSpPr>
          <a:xfrm>
            <a:off x="869664" y="1930623"/>
            <a:ext cx="761747" cy="700220"/>
            <a:chOff x="16035182" y="7689032"/>
            <a:chExt cx="761747" cy="700220"/>
          </a:xfrm>
        </p:grpSpPr>
        <p:pic>
          <p:nvPicPr>
            <p:cNvPr id="78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035182" y="7689032"/>
              <a:ext cx="761747" cy="700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7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5133333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038095" cy="39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7052" y="1533603"/>
            <a:ext cx="2085714" cy="1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9049" y="7782033"/>
            <a:ext cx="4352381" cy="1285714"/>
          </a:xfrm>
          <a:prstGeom prst="rect">
            <a:avLst/>
          </a:prstGeom>
        </p:spPr>
      </p:pic>
      <p:grpSp>
        <p:nvGrpSpPr>
          <p:cNvPr id="13" name="그룹 1004"/>
          <p:cNvGrpSpPr/>
          <p:nvPr/>
        </p:nvGrpSpPr>
        <p:grpSpPr>
          <a:xfrm flipH="1">
            <a:off x="7435400" y="1557848"/>
            <a:ext cx="9647255" cy="7687318"/>
            <a:chOff x="311804" y="2096229"/>
            <a:chExt cx="8810512" cy="6686549"/>
          </a:xfrm>
        </p:grpSpPr>
        <p:pic>
          <p:nvPicPr>
            <p:cNvPr id="15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23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3992950"/>
            <a:ext cx="8057143" cy="39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6615" y="7655049"/>
            <a:ext cx="684761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1029" y="1314286"/>
            <a:ext cx="339831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3811" y="1537717"/>
            <a:ext cx="1904762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  <p:grpSp>
        <p:nvGrpSpPr>
          <p:cNvPr id="12" name="그룹 1009"/>
          <p:cNvGrpSpPr/>
          <p:nvPr/>
        </p:nvGrpSpPr>
        <p:grpSpPr>
          <a:xfrm flipH="1">
            <a:off x="-17559" y="2063872"/>
            <a:ext cx="9295258" cy="6876891"/>
            <a:chOff x="6151146" y="-451755"/>
            <a:chExt cx="10469232" cy="7945399"/>
          </a:xfrm>
        </p:grpSpPr>
        <p:pic>
          <p:nvPicPr>
            <p:cNvPr id="14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91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7110277"/>
            <a:ext cx="17638095" cy="551682"/>
            <a:chOff x="323810" y="7110277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7110277"/>
              <a:ext cx="17638095" cy="551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788" y="1902438"/>
            <a:ext cx="17600000" cy="87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2862" y="7886865"/>
            <a:ext cx="8333333" cy="2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4585" y="1142857"/>
            <a:ext cx="778648" cy="740362"/>
            <a:chOff x="2174585" y="1142857"/>
            <a:chExt cx="778648" cy="740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4585" y="1142857"/>
              <a:ext cx="778648" cy="740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2382" y="2422278"/>
            <a:ext cx="602203" cy="572593"/>
            <a:chOff x="1572382" y="2422278"/>
            <a:chExt cx="602203" cy="572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382" y="2422278"/>
              <a:ext cx="602203" cy="572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1085" y="1793168"/>
            <a:ext cx="577025" cy="548653"/>
            <a:chOff x="1171085" y="1793168"/>
            <a:chExt cx="577025" cy="548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085" y="1793168"/>
              <a:ext cx="577025" cy="548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9217" y="2360348"/>
            <a:ext cx="753596" cy="716542"/>
            <a:chOff x="14979217" y="2360348"/>
            <a:chExt cx="753596" cy="7165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979217" y="2360348"/>
              <a:ext cx="753596" cy="716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92874" y="1816139"/>
            <a:ext cx="558460" cy="531000"/>
            <a:chOff x="15992874" y="1816139"/>
            <a:chExt cx="558460" cy="531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992874" y="1816139"/>
              <a:ext cx="558460" cy="531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257" y="2530814"/>
            <a:ext cx="4686831" cy="3556970"/>
            <a:chOff x="500257" y="2530814"/>
            <a:chExt cx="4686831" cy="35569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00000">
              <a:off x="500257" y="2530814"/>
              <a:ext cx="4686831" cy="35569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77116" y="4485838"/>
            <a:ext cx="3778388" cy="2867527"/>
            <a:chOff x="13777116" y="4485838"/>
            <a:chExt cx="3778388" cy="28675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13777116" y="4485838"/>
              <a:ext cx="3778388" cy="2867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00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3333" y="858818"/>
            <a:ext cx="11619048" cy="1306114"/>
            <a:chOff x="3333333" y="858818"/>
            <a:chExt cx="11619048" cy="1306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333" y="858818"/>
              <a:ext cx="11619048" cy="13061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812" y="1065256"/>
            <a:ext cx="6304762" cy="1219048"/>
          </a:xfrm>
          <a:prstGeom prst="rect">
            <a:avLst/>
          </a:prstGeom>
        </p:spPr>
      </p:pic>
      <p:grpSp>
        <p:nvGrpSpPr>
          <p:cNvPr id="23" name="그룹 1007"/>
          <p:cNvGrpSpPr/>
          <p:nvPr/>
        </p:nvGrpSpPr>
        <p:grpSpPr>
          <a:xfrm>
            <a:off x="1014232" y="2728387"/>
            <a:ext cx="3381534" cy="3381534"/>
            <a:chOff x="7385423" y="2756024"/>
            <a:chExt cx="3381534" cy="3381534"/>
          </a:xfrm>
        </p:grpSpPr>
        <p:grpSp>
          <p:nvGrpSpPr>
            <p:cNvPr id="24" name="그룹 1008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pic>
            <p:nvPicPr>
              <p:cNvPr id="25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85423" y="2756024"/>
                <a:ext cx="3381534" cy="3381534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4238466" y="6095230"/>
            <a:ext cx="3381534" cy="3381534"/>
            <a:chOff x="3982725" y="6095230"/>
            <a:chExt cx="3381534" cy="33815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82725" y="6095230"/>
              <a:ext cx="3381534" cy="3381534"/>
              <a:chOff x="3982725" y="6095230"/>
              <a:chExt cx="3381534" cy="338153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982725" y="6095230"/>
                <a:ext cx="3381534" cy="3381534"/>
                <a:chOff x="3982725" y="6095230"/>
                <a:chExt cx="3381534" cy="338153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82725" y="6095230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9176" y="6515100"/>
              <a:ext cx="2289052" cy="24791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8" name="그룹 17"/>
          <p:cNvGrpSpPr/>
          <p:nvPr/>
        </p:nvGrpSpPr>
        <p:grpSpPr>
          <a:xfrm>
            <a:off x="13915866" y="2819516"/>
            <a:ext cx="3381534" cy="3381534"/>
            <a:chOff x="13735450" y="2819516"/>
            <a:chExt cx="3381534" cy="338153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735450" y="2819516"/>
              <a:ext cx="3381534" cy="3381534"/>
              <a:chOff x="13735450" y="2819516"/>
              <a:chExt cx="3381534" cy="338153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3735450" y="2819516"/>
                <a:ext cx="3381534" cy="3381534"/>
                <a:chOff x="13735450" y="2819516"/>
                <a:chExt cx="3381534" cy="338153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735450" y="2819516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62903" y="2877553"/>
              <a:ext cx="2869646" cy="326545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7438866" y="2756024"/>
            <a:ext cx="3381534" cy="3381534"/>
            <a:chOff x="7385423" y="2756024"/>
            <a:chExt cx="3381534" cy="33815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85423" y="2756024"/>
              <a:ext cx="3381534" cy="3381534"/>
              <a:chOff x="7385423" y="2756024"/>
              <a:chExt cx="3381534" cy="338153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385423" y="2756024"/>
                <a:ext cx="3381534" cy="3381534"/>
                <a:chOff x="7385423" y="2756024"/>
                <a:chExt cx="3381534" cy="338153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85423" y="275602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3800" y="2975500"/>
              <a:ext cx="3150074" cy="3006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457" y="2918855"/>
            <a:ext cx="3197098" cy="3115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그룹 16"/>
          <p:cNvGrpSpPr/>
          <p:nvPr/>
        </p:nvGrpSpPr>
        <p:grpSpPr>
          <a:xfrm>
            <a:off x="10563066" y="6116394"/>
            <a:ext cx="3381534" cy="3381534"/>
            <a:chOff x="10353916" y="6116394"/>
            <a:chExt cx="3381534" cy="33815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353916" y="6116394"/>
              <a:ext cx="3381534" cy="3381534"/>
              <a:chOff x="10353916" y="6116394"/>
              <a:chExt cx="3381534" cy="338153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353916" y="6116394"/>
                <a:ext cx="3381534" cy="3381534"/>
                <a:chOff x="10353916" y="6116394"/>
                <a:chExt cx="3381534" cy="338153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353916" y="6116394"/>
                  <a:ext cx="3381534" cy="33815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843" y="6201050"/>
              <a:ext cx="3212991" cy="3212991"/>
            </a:xfrm>
            <a:prstGeom prst="rect">
              <a:avLst/>
            </a:prstGeom>
          </p:spPr>
        </p:pic>
      </p:grpSp>
      <p:cxnSp>
        <p:nvCxnSpPr>
          <p:cNvPr id="27" name="직선 연결선 26"/>
          <p:cNvCxnSpPr>
            <a:stCxn id="25" idx="2"/>
          </p:cNvCxnSpPr>
          <p:nvPr/>
        </p:nvCxnSpPr>
        <p:spPr>
          <a:xfrm>
            <a:off x="2704999" y="6109921"/>
            <a:ext cx="0" cy="15481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6" idx="0"/>
          </p:cNvCxnSpPr>
          <p:nvPr/>
        </p:nvCxnSpPr>
        <p:spPr>
          <a:xfrm flipV="1">
            <a:off x="5929233" y="4650462"/>
            <a:ext cx="14367" cy="14447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1" idx="2"/>
          </p:cNvCxnSpPr>
          <p:nvPr/>
        </p:nvCxnSpPr>
        <p:spPr>
          <a:xfrm>
            <a:off x="9129633" y="6137558"/>
            <a:ext cx="6927" cy="16696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1" idx="0"/>
          </p:cNvCxnSpPr>
          <p:nvPr/>
        </p:nvCxnSpPr>
        <p:spPr>
          <a:xfrm flipV="1">
            <a:off x="12253833" y="4650462"/>
            <a:ext cx="0" cy="14659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6" idx="2"/>
          </p:cNvCxnSpPr>
          <p:nvPr/>
        </p:nvCxnSpPr>
        <p:spPr>
          <a:xfrm>
            <a:off x="15606633" y="6201050"/>
            <a:ext cx="14367" cy="14570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3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344" y="7854365"/>
            <a:ext cx="3295238" cy="838095"/>
          </a:xfrm>
          <a:prstGeom prst="rect">
            <a:avLst/>
          </a:prstGeom>
        </p:spPr>
      </p:pic>
      <p:pic>
        <p:nvPicPr>
          <p:cNvPr id="54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15282" y="3926120"/>
            <a:ext cx="3057143" cy="838095"/>
          </a:xfrm>
          <a:prstGeom prst="rect">
            <a:avLst/>
          </a:prstGeom>
        </p:spPr>
      </p:pic>
      <p:pic>
        <p:nvPicPr>
          <p:cNvPr id="56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02162" y="7854365"/>
            <a:ext cx="3295238" cy="838095"/>
          </a:xfrm>
          <a:prstGeom prst="rect">
            <a:avLst/>
          </a:prstGeom>
        </p:spPr>
      </p:pic>
      <p:pic>
        <p:nvPicPr>
          <p:cNvPr id="57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77071" y="3926120"/>
            <a:ext cx="3295238" cy="838095"/>
          </a:xfrm>
          <a:prstGeom prst="rect">
            <a:avLst/>
          </a:prstGeom>
        </p:spPr>
      </p:pic>
      <p:pic>
        <p:nvPicPr>
          <p:cNvPr id="61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03673" y="7898746"/>
            <a:ext cx="3295238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151" y="1094842"/>
            <a:ext cx="3257143" cy="1447510"/>
            <a:chOff x="1278578" y="1218705"/>
            <a:chExt cx="3257143" cy="1447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78578" y="1218705"/>
              <a:ext cx="3257143" cy="14475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532" y="1301817"/>
            <a:ext cx="2057143" cy="116190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500511" y="423290"/>
            <a:ext cx="5076190" cy="4238126"/>
            <a:chOff x="11871454" y="1094842"/>
            <a:chExt cx="5076190" cy="42381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9317" y="1094842"/>
              <a:ext cx="3838095" cy="32952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1454" y="3118959"/>
              <a:ext cx="5076190" cy="132381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6362" y="4171063"/>
              <a:ext cx="3628571" cy="11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865" y="2819048"/>
            <a:ext cx="761747" cy="700220"/>
            <a:chOff x="1052865" y="2819048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52865" y="2819048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6255" y="3253004"/>
            <a:ext cx="516547" cy="491149"/>
            <a:chOff x="1856255" y="3253004"/>
            <a:chExt cx="516547" cy="4911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255" y="3253004"/>
              <a:ext cx="516547" cy="491149"/>
            </a:xfrm>
            <a:prstGeom prst="rect">
              <a:avLst/>
            </a:prstGeom>
          </p:spPr>
        </p:pic>
      </p:grpSp>
      <p:grpSp>
        <p:nvGrpSpPr>
          <p:cNvPr id="31" name="그룹 1009"/>
          <p:cNvGrpSpPr/>
          <p:nvPr/>
        </p:nvGrpSpPr>
        <p:grpSpPr>
          <a:xfrm>
            <a:off x="229334" y="2964818"/>
            <a:ext cx="9318809" cy="6747708"/>
            <a:chOff x="5976195" y="-359667"/>
            <a:chExt cx="10955998" cy="8314819"/>
          </a:xfrm>
        </p:grpSpPr>
        <p:pic>
          <p:nvPicPr>
            <p:cNvPr id="33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20000">
              <a:off x="5976195" y="-359667"/>
              <a:ext cx="10955998" cy="83148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579" y="6141434"/>
            <a:ext cx="1342857" cy="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81208" y="2628146"/>
            <a:ext cx="516547" cy="491149"/>
            <a:chOff x="4490525" y="2809475"/>
            <a:chExt cx="516547" cy="4911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0525" y="2809475"/>
              <a:ext cx="516547" cy="491149"/>
            </a:xfrm>
            <a:prstGeom prst="rect">
              <a:avLst/>
            </a:prstGeom>
          </p:spPr>
        </p:pic>
      </p:grpSp>
      <p:sp>
        <p:nvSpPr>
          <p:cNvPr id="34" name="직사각형 33"/>
          <p:cNvSpPr/>
          <p:nvPr/>
        </p:nvSpPr>
        <p:spPr>
          <a:xfrm>
            <a:off x="4972515" y="3519268"/>
            <a:ext cx="4072631" cy="634863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0">
            <a:off x="86012" y="4917009"/>
            <a:ext cx="9700000" cy="55168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692620" y="2854942"/>
            <a:ext cx="5076190" cy="4308432"/>
            <a:chOff x="6416551" y="4990544"/>
            <a:chExt cx="5076190" cy="43084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1769" y="4990544"/>
              <a:ext cx="3790476" cy="32952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6551" y="7127273"/>
              <a:ext cx="5076190" cy="13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0928" y="8137071"/>
              <a:ext cx="3523810" cy="116190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880792" y="478438"/>
            <a:ext cx="4671478" cy="4238126"/>
            <a:chOff x="6463519" y="1094842"/>
            <a:chExt cx="4671478" cy="4238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5949" y="1094842"/>
              <a:ext cx="3819048" cy="32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3960" y="4171063"/>
              <a:ext cx="3523810" cy="116190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3519" y="3118959"/>
              <a:ext cx="4342857" cy="132381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12436487" y="5393712"/>
            <a:ext cx="4786434" cy="4238126"/>
            <a:chOff x="11871454" y="1094842"/>
            <a:chExt cx="4786434" cy="4238126"/>
          </a:xfrm>
        </p:grpSpPr>
        <p:pic>
          <p:nvPicPr>
            <p:cNvPr id="37" name="Object 1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29317" y="1094842"/>
              <a:ext cx="3828571" cy="3295238"/>
            </a:xfrm>
            <a:prstGeom prst="rect">
              <a:avLst/>
            </a:prstGeom>
          </p:spPr>
        </p:pic>
        <p:pic>
          <p:nvPicPr>
            <p:cNvPr id="38" name="Object 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71454" y="3118959"/>
              <a:ext cx="4342857" cy="1323810"/>
            </a:xfrm>
            <a:prstGeom prst="rect">
              <a:avLst/>
            </a:prstGeom>
          </p:spPr>
        </p:pic>
        <p:pic>
          <p:nvPicPr>
            <p:cNvPr id="39" name="Object 1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86362" y="4171063"/>
              <a:ext cx="4095238" cy="116190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5006524" y="5578352"/>
            <a:ext cx="4793842" cy="4106126"/>
            <a:chOff x="11892618" y="5192850"/>
            <a:chExt cx="4793842" cy="4106126"/>
          </a:xfrm>
        </p:grpSpPr>
        <p:pic>
          <p:nvPicPr>
            <p:cNvPr id="41" name="Object 1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29317" y="5192850"/>
              <a:ext cx="3857143" cy="3295238"/>
            </a:xfrm>
            <a:prstGeom prst="rect">
              <a:avLst/>
            </a:prstGeom>
          </p:spPr>
        </p:pic>
        <p:pic>
          <p:nvPicPr>
            <p:cNvPr id="42" name="Object 2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92618" y="7127273"/>
              <a:ext cx="4638095" cy="1323810"/>
            </a:xfrm>
            <a:prstGeom prst="rect">
              <a:avLst/>
            </a:prstGeom>
          </p:spPr>
        </p:pic>
        <p:pic>
          <p:nvPicPr>
            <p:cNvPr id="43" name="Object 2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38943" y="8137071"/>
              <a:ext cx="4047619" cy="11619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844678"/>
            <a:ext cx="4923810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3992950"/>
            <a:ext cx="6419048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9526" y="7637907"/>
            <a:ext cx="6923810" cy="16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0952" y="1238095"/>
            <a:ext cx="2788013" cy="1735144"/>
            <a:chOff x="13980952" y="1238095"/>
            <a:chExt cx="2788013" cy="1735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0952" y="1238095"/>
              <a:ext cx="2788013" cy="17351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7052" y="1533603"/>
            <a:ext cx="2276190" cy="10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grpSp>
        <p:nvGrpSpPr>
          <p:cNvPr id="18" name="그룹 1009"/>
          <p:cNvGrpSpPr/>
          <p:nvPr/>
        </p:nvGrpSpPr>
        <p:grpSpPr>
          <a:xfrm>
            <a:off x="8272235" y="1790700"/>
            <a:ext cx="9207904" cy="7398698"/>
            <a:chOff x="6151146" y="-451755"/>
            <a:chExt cx="10469232" cy="7945399"/>
          </a:xfrm>
        </p:grpSpPr>
        <p:pic>
          <p:nvPicPr>
            <p:cNvPr id="19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1065256"/>
            <a:ext cx="5323810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0714" y="3681184"/>
            <a:ext cx="1523810" cy="4830096"/>
            <a:chOff x="2930714" y="3681184"/>
            <a:chExt cx="1523810" cy="48300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0714" y="3681184"/>
              <a:ext cx="1523810" cy="483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4888" y="3674835"/>
            <a:ext cx="1523810" cy="4836445"/>
            <a:chOff x="5604888" y="3674835"/>
            <a:chExt cx="1523810" cy="48364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88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4888" y="3676280"/>
            <a:ext cx="1523810" cy="3841180"/>
            <a:chOff x="5604888" y="3676280"/>
            <a:chExt cx="1523810" cy="38411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4888" y="3676280"/>
              <a:ext cx="1523810" cy="38411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04888" y="6036739"/>
            <a:ext cx="1523810" cy="2483895"/>
            <a:chOff x="5604888" y="6036739"/>
            <a:chExt cx="1523810" cy="2483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4888" y="6036739"/>
              <a:ext cx="1523810" cy="24838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36228" y="3674835"/>
            <a:ext cx="1523810" cy="4836445"/>
            <a:chOff x="8236228" y="3674835"/>
            <a:chExt cx="1523810" cy="48364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6228" y="3674835"/>
              <a:ext cx="1523810" cy="48364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36228" y="3676280"/>
            <a:ext cx="1523810" cy="4260227"/>
            <a:chOff x="8236228" y="3676280"/>
            <a:chExt cx="1523810" cy="42602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6228" y="3676280"/>
              <a:ext cx="1523810" cy="42602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36228" y="6226422"/>
            <a:ext cx="1523810" cy="2294213"/>
            <a:chOff x="8236228" y="6226422"/>
            <a:chExt cx="1523810" cy="22942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6228" y="6226422"/>
              <a:ext cx="1523810" cy="22942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15540" y="8614693"/>
            <a:ext cx="2209524" cy="7238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8286" y="8595645"/>
            <a:ext cx="2219048" cy="7238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5404" y="8595645"/>
            <a:ext cx="2219048" cy="7238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77636" y="7671386"/>
            <a:ext cx="904762" cy="47619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55231" y="4712897"/>
            <a:ext cx="1066667" cy="8380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24666" y="4873201"/>
            <a:ext cx="1066667" cy="8380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930714" y="3676280"/>
            <a:ext cx="1523810" cy="3587212"/>
            <a:chOff x="2930714" y="3676280"/>
            <a:chExt cx="1523810" cy="35872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30714" y="3676280"/>
              <a:ext cx="1523810" cy="358721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77636" y="4363718"/>
            <a:ext cx="1076190" cy="8380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274084" y="6753829"/>
            <a:ext cx="281354" cy="281354"/>
            <a:chOff x="10274084" y="6753829"/>
            <a:chExt cx="281354" cy="2813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74084" y="6753829"/>
              <a:ext cx="281354" cy="2813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74084" y="7152834"/>
            <a:ext cx="281354" cy="281354"/>
            <a:chOff x="10274084" y="7152834"/>
            <a:chExt cx="281354" cy="28135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74084" y="7152834"/>
              <a:ext cx="281354" cy="28135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8223" y="2540769"/>
            <a:ext cx="10457143" cy="6857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58640" y="6722117"/>
            <a:ext cx="1085714" cy="44761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58640" y="7096628"/>
            <a:ext cx="1400000" cy="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36349" y="4011962"/>
            <a:ext cx="3314286" cy="19904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428766" y="4642660"/>
            <a:ext cx="8436289" cy="224280"/>
            <a:chOff x="4428766" y="4642660"/>
            <a:chExt cx="8436289" cy="2242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480000">
              <a:off x="4428766" y="4642660"/>
              <a:ext cx="8436289" cy="22428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84066" y="4359237"/>
            <a:ext cx="1333333" cy="14952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537145" y="5635239"/>
            <a:ext cx="4133333" cy="83809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36508" y="6461796"/>
            <a:ext cx="3685714" cy="15238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930714" y="5389120"/>
            <a:ext cx="1523810" cy="3131514"/>
            <a:chOff x="2930714" y="5389120"/>
            <a:chExt cx="1523810" cy="31315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30714" y="5389120"/>
              <a:ext cx="1523810" cy="31315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97735" y="8299295"/>
            <a:ext cx="8816551" cy="344164"/>
            <a:chOff x="1897735" y="8299295"/>
            <a:chExt cx="8816551" cy="34416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97735" y="8299295"/>
              <a:ext cx="8816551" cy="344164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>
            <a:off x="13214508" y="6894506"/>
            <a:ext cx="6518448" cy="4942475"/>
            <a:chOff x="6151146" y="-451755"/>
            <a:chExt cx="10469232" cy="7945399"/>
          </a:xfrm>
        </p:grpSpPr>
        <p:pic>
          <p:nvPicPr>
            <p:cNvPr id="55" name="Object 3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2220000">
              <a:off x="6151146" y="-451755"/>
              <a:ext cx="10469232" cy="79453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143" y="858818"/>
            <a:ext cx="10971429" cy="1306114"/>
            <a:chOff x="3657143" y="858818"/>
            <a:chExt cx="10971429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143" y="858818"/>
              <a:ext cx="10971429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669" y="1065256"/>
            <a:ext cx="5904762" cy="12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367" y="6171132"/>
            <a:ext cx="2485714" cy="11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0009" y="7334047"/>
            <a:ext cx="2123810" cy="1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7194" y="6171132"/>
            <a:ext cx="2180952" cy="11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16130" y="7376375"/>
            <a:ext cx="2304762" cy="18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54343" y="6171132"/>
            <a:ext cx="2942857" cy="11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7266" y="2489839"/>
            <a:ext cx="2561905" cy="8380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30733" y="7334047"/>
            <a:ext cx="5866667" cy="1838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36" y="3151182"/>
            <a:ext cx="3717696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2" y="3303797"/>
            <a:ext cx="3718800" cy="2798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3347819"/>
            <a:ext cx="3718800" cy="2754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844678"/>
            <a:ext cx="5371429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4329984"/>
            <a:ext cx="9200000" cy="2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1074" y="7655049"/>
            <a:ext cx="6571429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1029" y="1314286"/>
            <a:ext cx="3398310" cy="1523810"/>
            <a:chOff x="5331029" y="1314286"/>
            <a:chExt cx="33983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029" y="1314286"/>
              <a:ext cx="3398310" cy="1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3811" y="1537716"/>
            <a:ext cx="2228571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1804" y="2096229"/>
            <a:ext cx="8810512" cy="6686549"/>
            <a:chOff x="311804" y="2096229"/>
            <a:chExt cx="8810512" cy="66865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311804" y="2096229"/>
              <a:ext cx="8810512" cy="6686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88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05" y="242857"/>
            <a:ext cx="17761905" cy="98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1249" y="8110534"/>
            <a:ext cx="761747" cy="700220"/>
            <a:chOff x="1161249" y="8110534"/>
            <a:chExt cx="761747" cy="700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61249" y="8110534"/>
              <a:ext cx="761747" cy="700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16186" y="7777960"/>
            <a:ext cx="554705" cy="527430"/>
            <a:chOff x="2116186" y="7777960"/>
            <a:chExt cx="554705" cy="5274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116186" y="7777960"/>
              <a:ext cx="554705" cy="527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24833" y="8707091"/>
            <a:ext cx="516547" cy="491149"/>
            <a:chOff x="2124833" y="8707091"/>
            <a:chExt cx="516547" cy="4911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124833" y="8707091"/>
              <a:ext cx="516547" cy="491149"/>
            </a:xfrm>
            <a:prstGeom prst="rect">
              <a:avLst/>
            </a:prstGeom>
          </p:spPr>
        </p:pic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97308"/>
              </p:ext>
            </p:extLst>
          </p:nvPr>
        </p:nvGraphicFramePr>
        <p:xfrm>
          <a:off x="2722355" y="2275726"/>
          <a:ext cx="12734250" cy="7363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75">
                  <a:extLst>
                    <a:ext uri="{9D8B030D-6E8A-4147-A177-3AD203B41FA5}">
                      <a16:colId xmlns:a16="http://schemas.microsoft.com/office/drawing/2014/main" val="283907818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58694064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0098974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27250991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5035920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6056597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90939975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65547642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31360282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6274256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68272189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3093649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63867840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23378958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755268996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0141221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4804814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973936681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5361383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099747623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4859701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65209800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4086336554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71031843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59399130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69285445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1442206978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2146216602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401562177"/>
                    </a:ext>
                  </a:extLst>
                </a:gridCol>
                <a:gridCol w="424475">
                  <a:extLst>
                    <a:ext uri="{9D8B030D-6E8A-4147-A177-3AD203B41FA5}">
                      <a16:colId xmlns:a16="http://schemas.microsoft.com/office/drawing/2014/main" val="3702452898"/>
                    </a:ext>
                  </a:extLst>
                </a:gridCol>
              </a:tblGrid>
              <a:tr h="566429"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0304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562888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11738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29798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69906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304437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528512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687725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34240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6414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620146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221929"/>
                  </a:ext>
                </a:extLst>
              </a:tr>
              <a:tr h="56642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23764"/>
                  </a:ext>
                </a:extLst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>
          <a:xfrm>
            <a:off x="6629400" y="4025771"/>
            <a:ext cx="3657600" cy="451401"/>
          </a:xfrm>
          <a:prstGeom prst="roundRect">
            <a:avLst/>
          </a:prstGeom>
          <a:solidFill>
            <a:srgbClr val="B7DDB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FEED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802082" y="3460221"/>
            <a:ext cx="7027718" cy="464079"/>
          </a:xfrm>
          <a:prstGeom prst="roundRect">
            <a:avLst/>
          </a:prstGeom>
          <a:solidFill>
            <a:srgbClr val="D6ECD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209211" y="4584652"/>
            <a:ext cx="4915989" cy="482648"/>
          </a:xfrm>
          <a:prstGeom prst="roundRect">
            <a:avLst/>
          </a:prstGeom>
          <a:solidFill>
            <a:srgbClr val="99D18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TIP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010400" y="5174245"/>
            <a:ext cx="4601308" cy="426455"/>
          </a:xfrm>
          <a:prstGeom prst="roundRect">
            <a:avLst/>
          </a:prstGeom>
          <a:solidFill>
            <a:srgbClr val="7BC8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EITHER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64972" y="5750808"/>
            <a:ext cx="6636628" cy="459492"/>
          </a:xfrm>
          <a:prstGeom prst="roundRect">
            <a:avLst/>
          </a:prstGeom>
          <a:solidFill>
            <a:srgbClr val="61BD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BARTHER</a:t>
            </a:r>
            <a:endParaRPr lang="ko-KR" altLang="en-US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142857" y="6268807"/>
            <a:ext cx="4954143" cy="474893"/>
          </a:xfrm>
          <a:prstGeom prst="roundRect">
            <a:avLst/>
          </a:prstGeom>
          <a:solidFill>
            <a:srgbClr val="5AAC4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REPORT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277600" y="6837709"/>
            <a:ext cx="761999" cy="483652"/>
          </a:xfrm>
          <a:prstGeom prst="roundRect">
            <a:avLst/>
          </a:prstGeom>
          <a:solidFill>
            <a:srgbClr val="51983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ALARM</a:t>
            </a:r>
            <a:endParaRPr lang="ko-KR" altLang="en-US" sz="12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401300" y="7402449"/>
            <a:ext cx="2933700" cy="455609"/>
          </a:xfrm>
          <a:prstGeom prst="roundRect">
            <a:avLst/>
          </a:prstGeom>
          <a:solidFill>
            <a:srgbClr val="4985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SECURITY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2553658" y="7980169"/>
            <a:ext cx="2000542" cy="422544"/>
          </a:xfrm>
          <a:prstGeom prst="roundRect">
            <a:avLst/>
          </a:prstGeom>
          <a:solidFill>
            <a:srgbClr val="3F6F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CHATING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982200" y="9125900"/>
            <a:ext cx="4953000" cy="471554"/>
          </a:xfrm>
          <a:prstGeom prst="roundRect">
            <a:avLst/>
          </a:prstGeom>
          <a:solidFill>
            <a:srgbClr val="2F53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PERFECTION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2567513" y="8584356"/>
            <a:ext cx="1529487" cy="411162"/>
          </a:xfrm>
          <a:prstGeom prst="roundRect">
            <a:avLst/>
          </a:prstGeom>
          <a:solidFill>
            <a:srgbClr val="355E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ADMIN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4056" y="1155649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GANT CHART </a:t>
            </a:r>
            <a:r>
              <a:rPr lang="ko-KR" altLang="en-US" sz="4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 관리</a:t>
            </a:r>
            <a:endParaRPr lang="ko-KR" altLang="en-US" sz="4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3920" y="2508678"/>
            <a:ext cx="9403251" cy="7087701"/>
            <a:chOff x="1323920" y="2508678"/>
            <a:chExt cx="9403251" cy="7087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920" y="2508678"/>
              <a:ext cx="9403251" cy="70877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04272" y="5618069"/>
            <a:ext cx="1952381" cy="1066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18203" y="5618069"/>
            <a:ext cx="1952381" cy="10666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78616" y="5341764"/>
            <a:ext cx="2480908" cy="1044964"/>
            <a:chOff x="14678616" y="5341764"/>
            <a:chExt cx="2480908" cy="10449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84031" y="4947180"/>
              <a:ext cx="3200000" cy="256190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30111" y="5555209"/>
              <a:ext cx="1352381" cy="11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03676" y="6617219"/>
            <a:ext cx="6842302" cy="430793"/>
            <a:chOff x="10903676" y="6617219"/>
            <a:chExt cx="6842302" cy="430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3676" y="6617219"/>
              <a:ext cx="6842302" cy="43079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461557" y="105021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 DIAGRAM</a:t>
            </a:r>
            <a:endParaRPr lang="ko-KR" altLang="en-US" sz="5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124</Words>
  <Application>Microsoft Office PowerPoint</Application>
  <PresentationFormat>사용자 지정</PresentationFormat>
  <Paragraphs>89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Calibri</vt:lpstr>
      <vt:lpstr>Arial</vt:lpstr>
      <vt:lpstr>G마켓 산스 TTF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22</cp:revision>
  <dcterms:created xsi:type="dcterms:W3CDTF">2020-08-19T18:11:56Z</dcterms:created>
  <dcterms:modified xsi:type="dcterms:W3CDTF">2020-08-20T05:11:18Z</dcterms:modified>
</cp:coreProperties>
</file>